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2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53CA7F-3B2A-4EE2-A452-D3A1DD1A8AF9}" v="250" dt="2019-10-03T19:43:55.5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gif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3AF06-B6B1-4D10-AAD4-EE0C35BBDB42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B4E708-FD9B-4F0D-AC1A-437C312CE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46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ML is not as complicated as it seems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B4E708-FD9B-4F0D-AC1A-437C312CE9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746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Ml</a:t>
            </a:r>
            <a:r>
              <a:rPr lang="en-US" dirty="0"/>
              <a:t> is overhyped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B4E708-FD9B-4F0D-AC1A-437C312CE9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28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we can do some amazing things with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B4E708-FD9B-4F0D-AC1A-437C312CE9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6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2B896-95AF-4BA1-A04B-99AF80A408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Machine Learning Using </a:t>
            </a:r>
            <a:r>
              <a:rPr lang="en-US" dirty="0" err="1"/>
              <a:t>Scikit</a:t>
            </a:r>
            <a:r>
              <a:rPr lang="en-US" dirty="0"/>
              <a:t>-Learn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09FFC4-D0E8-44C5-A9FE-9193569453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910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A2643AAA-98E0-41A1-AF09-42DBB323DF7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2227" y="1267551"/>
            <a:ext cx="7923259" cy="3882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8104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A427A-6D66-4286-B1DD-563993984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Random Forests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A36AA-905E-4F42-AD9B-8EB7FF61D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Many Decision trees</a:t>
            </a:r>
          </a:p>
          <a:p>
            <a:r>
              <a:rPr lang="en-US" sz="3600" dirty="0"/>
              <a:t>Randomly draw (with replacement) data points</a:t>
            </a:r>
          </a:p>
          <a:p>
            <a:r>
              <a:rPr lang="en-US" sz="3600" dirty="0"/>
              <a:t>“Ensemble methods”</a:t>
            </a:r>
          </a:p>
        </p:txBody>
      </p:sp>
    </p:spTree>
    <p:extLst>
      <p:ext uri="{BB962C8B-B14F-4D97-AF65-F5344CB8AC3E}">
        <p14:creationId xmlns:p14="http://schemas.microsoft.com/office/powerpoint/2010/main" val="38760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EB917-DF7E-434F-9844-BA79BF63E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Overfitting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1A773D7-0F7D-4FEB-94F4-76E10ED0B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881" y="2031097"/>
            <a:ext cx="10715625" cy="37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076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DCE0B-F832-4ADB-BD6E-7714C84D9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3097" y="624110"/>
            <a:ext cx="8911687" cy="1280890"/>
          </a:xfrm>
        </p:spPr>
        <p:txBody>
          <a:bodyPr/>
          <a:lstStyle/>
          <a:p>
            <a:pPr algn="ctr"/>
            <a:r>
              <a:rPr lang="en-US" dirty="0"/>
              <a:t>Cross Validation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DDFD39A-0F50-47BE-BB58-4691C1B55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9216" y="1905000"/>
            <a:ext cx="5319859" cy="4050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783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E8989-EBF0-41ED-850B-C21B91568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Permutation Importance </a:t>
            </a:r>
            <a:br>
              <a:rPr lang="en-US" dirty="0"/>
            </a:br>
            <a:r>
              <a:rPr lang="en-US" sz="2800" i="1" dirty="0"/>
              <a:t>(Time Permitting)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ACF54-4100-44FF-B118-C62B14992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Intuition: Scramble up only one feature so it’s “nonsense”</a:t>
            </a:r>
          </a:p>
          <a:p>
            <a:r>
              <a:rPr lang="en-US" sz="2800" dirty="0"/>
              <a:t>How much worse (or better?) does model get</a:t>
            </a:r>
          </a:p>
          <a:p>
            <a:r>
              <a:rPr lang="en-US" sz="2800" dirty="0"/>
              <a:t>More robust than current </a:t>
            </a:r>
            <a:r>
              <a:rPr lang="en-US" sz="2800" dirty="0" err="1"/>
              <a:t>Scikit</a:t>
            </a:r>
            <a:r>
              <a:rPr lang="en-US" sz="2800" dirty="0"/>
              <a:t>-Learn standard method </a:t>
            </a:r>
          </a:p>
        </p:txBody>
      </p:sp>
    </p:spTree>
    <p:extLst>
      <p:ext uri="{BB962C8B-B14F-4D97-AF65-F5344CB8AC3E}">
        <p14:creationId xmlns:p14="http://schemas.microsoft.com/office/powerpoint/2010/main" val="718877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8AAC-25ED-472E-B551-D571287E3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482" y="1352808"/>
            <a:ext cx="8911687" cy="1280890"/>
          </a:xfrm>
        </p:spPr>
        <p:txBody>
          <a:bodyPr/>
          <a:lstStyle/>
          <a:p>
            <a:r>
              <a:rPr lang="en-US" dirty="0"/>
              <a:t>What is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2A574-08FC-46EE-A9A3-C54DBFED4A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3227" y="559790"/>
            <a:ext cx="7152512" cy="28692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i="1" dirty="0"/>
              <a:t>From Wikipedia: </a:t>
            </a:r>
            <a:r>
              <a:rPr lang="en-US" sz="2800" dirty="0"/>
              <a:t>“ML is the scientific study of algorithms and statistical models that computer systems use to perform a specific task </a:t>
            </a:r>
            <a:r>
              <a:rPr lang="en-US" sz="2800" b="1" dirty="0"/>
              <a:t>without using explicit instructions</a:t>
            </a:r>
            <a:r>
              <a:rPr lang="en-US" sz="2800" dirty="0"/>
              <a:t>, relying on patterns and inference instead.”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349088-4ED8-446E-88FA-E823AAB506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9001" y="3429000"/>
            <a:ext cx="6457122" cy="3389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2528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0622A-F758-4372-9D25-71A3B1424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Also Machine Learning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6DC3304-8636-4AA6-BEA6-3BB25C94B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1104" y="1919068"/>
            <a:ext cx="6542435" cy="4328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6428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E98D6-4C23-422A-AAE9-B29210C03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Again also Machine Learning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FAB24A-AA84-44CD-BEE6-8A418C31B2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00768" y="2280089"/>
            <a:ext cx="6096000" cy="3429000"/>
          </a:xfrm>
        </p:spPr>
      </p:pic>
    </p:spTree>
    <p:extLst>
      <p:ext uri="{BB962C8B-B14F-4D97-AF65-F5344CB8AC3E}">
        <p14:creationId xmlns:p14="http://schemas.microsoft.com/office/powerpoint/2010/main" val="3110181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4B8B1-5998-42B8-987E-7C4F51CCD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we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9E039-18F0-4C0A-8B11-935671B90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Predict </a:t>
            </a:r>
            <a:r>
              <a:rPr lang="en-US" sz="2800" b="1" dirty="0"/>
              <a:t>y</a:t>
            </a:r>
            <a:r>
              <a:rPr lang="en-US" sz="2800" dirty="0"/>
              <a:t> </a:t>
            </a:r>
            <a:r>
              <a:rPr lang="en-US" sz="2800" b="1" dirty="0"/>
              <a:t>from X</a:t>
            </a:r>
          </a:p>
          <a:p>
            <a:r>
              <a:rPr lang="en-US" sz="2800" dirty="0"/>
              <a:t>Let computer build a model from many “</a:t>
            </a:r>
            <a:r>
              <a:rPr lang="en-US" sz="2800" b="1" dirty="0"/>
              <a:t>Decision Trees</a:t>
            </a:r>
            <a:r>
              <a:rPr lang="en-US" sz="2800" dirty="0"/>
              <a:t>”</a:t>
            </a:r>
          </a:p>
          <a:p>
            <a:r>
              <a:rPr lang="en-US" sz="2800" b="1" dirty="0"/>
              <a:t>Test </a:t>
            </a:r>
            <a:r>
              <a:rPr lang="en-US" sz="2800" dirty="0"/>
              <a:t>our predictions</a:t>
            </a:r>
          </a:p>
          <a:p>
            <a:r>
              <a:rPr lang="en-US" sz="2800" b="1" dirty="0"/>
              <a:t>Draw inference</a:t>
            </a:r>
            <a:r>
              <a:rPr lang="en-US" sz="2800" dirty="0"/>
              <a:t> from our model (time permitting)</a:t>
            </a:r>
          </a:p>
        </p:txBody>
      </p:sp>
    </p:spTree>
    <p:extLst>
      <p:ext uri="{BB962C8B-B14F-4D97-AF65-F5344CB8AC3E}">
        <p14:creationId xmlns:p14="http://schemas.microsoft.com/office/powerpoint/2010/main" val="1761719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4CEFA-3564-4BC1-8F3E-BA4415320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Regression</a:t>
            </a:r>
            <a:r>
              <a:rPr lang="en-US" dirty="0"/>
              <a:t> vs </a:t>
            </a:r>
            <a:r>
              <a:rPr lang="en-US" b="1" dirty="0"/>
              <a:t>Classification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B218646-8E44-4DA8-A158-584C1351DE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3200" dirty="0"/>
                  <a:t>Classification predicts labels from X</a:t>
                </a:r>
              </a:p>
              <a:p>
                <a:pPr lvl="1"/>
                <a:r>
                  <a:rPr lang="en-US" sz="2800" i="1" dirty="0"/>
                  <a:t>Is this a cat or a dog?</a:t>
                </a:r>
              </a:p>
              <a:p>
                <a:r>
                  <a:rPr lang="en-US" sz="3200" dirty="0"/>
                  <a:t>Regression predicts real values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,  +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e>
                    </m:d>
                  </m:oMath>
                </a14:m>
                <a:endParaRPr lang="en-US" sz="3200" b="0" dirty="0"/>
              </a:p>
              <a:p>
                <a:pPr lvl="1"/>
                <a:r>
                  <a:rPr lang="en-US" sz="2800" i="1" dirty="0"/>
                  <a:t>How much will our stock portfolio return next year?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B218646-8E44-4DA8-A158-584C1351DE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642" t="-20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5439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313B3-8619-4F42-AA62-13A0050D2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vs Unsupervised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306B2-C139-4E59-A818-70B793DA2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Supervised when already have labels (or y-values)</a:t>
            </a:r>
          </a:p>
          <a:p>
            <a:pPr lvl="1"/>
            <a:r>
              <a:rPr lang="en-US" sz="3000" dirty="0"/>
              <a:t>Algorithms we will see today</a:t>
            </a:r>
          </a:p>
          <a:p>
            <a:r>
              <a:rPr lang="en-US" sz="3200" dirty="0"/>
              <a:t>Unsupervised when we don’t know the y-values and only have x</a:t>
            </a:r>
          </a:p>
          <a:p>
            <a:pPr lvl="1"/>
            <a:r>
              <a:rPr lang="en-US" sz="3000" dirty="0"/>
              <a:t>Finding clusters, finding</a:t>
            </a:r>
            <a:r>
              <a:rPr lang="en-US" sz="3000" i="1" dirty="0"/>
              <a:t> </a:t>
            </a:r>
            <a:r>
              <a:rPr lang="en-US" sz="3000" dirty="0"/>
              <a:t>“hidden variables”, etc.</a:t>
            </a:r>
          </a:p>
        </p:txBody>
      </p:sp>
    </p:spTree>
    <p:extLst>
      <p:ext uri="{BB962C8B-B14F-4D97-AF65-F5344CB8AC3E}">
        <p14:creationId xmlns:p14="http://schemas.microsoft.com/office/powerpoint/2010/main" val="3378581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5CCDA-6A41-44B0-BCB5-AB73A4F67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759" y="624110"/>
            <a:ext cx="8911687" cy="1280890"/>
          </a:xfrm>
        </p:spPr>
        <p:txBody>
          <a:bodyPr/>
          <a:lstStyle/>
          <a:p>
            <a:r>
              <a:rPr lang="en-US" dirty="0"/>
              <a:t>What is a decision tree?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005C20C-14CC-43A9-8DA9-732302596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24" y="1904999"/>
            <a:ext cx="7164501" cy="3595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8082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F0B18-BD28-451A-9FF1-75843E335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decision tree make splits?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4E5A30-41C6-44D8-B446-073CBE4E76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US" sz="2800" dirty="0"/>
                  <a:t>Goal is to minimize the error within each leaf , across all leaves</a:t>
                </a:r>
              </a:p>
              <a:p>
                <a:pPr lvl="1"/>
                <a:r>
                  <a:rPr lang="en-US" sz="2400" dirty="0"/>
                  <a:t>Roughly: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𝜇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𝑙𝑒𝑎𝑓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)^2</m:t>
                        </m:r>
                      </m:e>
                    </m:nary>
                  </m:oMath>
                </a14:m>
                <a:endParaRPr lang="en-US" sz="2400" dirty="0"/>
              </a:p>
              <a:p>
                <a:r>
                  <a:rPr lang="en-US" sz="2800" dirty="0"/>
                  <a:t>At each step looks to make the best single cut</a:t>
                </a:r>
              </a:p>
              <a:p>
                <a:pPr lvl="1"/>
                <a:r>
                  <a:rPr lang="en-US" sz="2400" dirty="0"/>
                  <a:t>Make a new leaf, predictions become more specific, smaller within leaf error</a:t>
                </a:r>
              </a:p>
              <a:p>
                <a:r>
                  <a:rPr lang="en-US" sz="2800" dirty="0"/>
                  <a:t>For more info check out the (excellent) classes in the CS department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4E5A30-41C6-44D8-B446-073CBE4E76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00" t="-1613" r="-2462" b="-6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9258418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60</TotalTime>
  <Words>294</Words>
  <Application>Microsoft Office PowerPoint</Application>
  <PresentationFormat>Widescreen</PresentationFormat>
  <Paragraphs>43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Cambria Math</vt:lpstr>
      <vt:lpstr>Century Gothic</vt:lpstr>
      <vt:lpstr>Wingdings 3</vt:lpstr>
      <vt:lpstr>Wisp</vt:lpstr>
      <vt:lpstr>Intro to Machine Learning Using Scikit-Learn</vt:lpstr>
      <vt:lpstr>What is ML?</vt:lpstr>
      <vt:lpstr>Also Machine Learning</vt:lpstr>
      <vt:lpstr>Again also Machine Learning</vt:lpstr>
      <vt:lpstr>What will we do?</vt:lpstr>
      <vt:lpstr>Regression vs Classification</vt:lpstr>
      <vt:lpstr>Supervised vs Unsupervised</vt:lpstr>
      <vt:lpstr>What is a decision tree?</vt:lpstr>
      <vt:lpstr>How does decision tree make splits?</vt:lpstr>
      <vt:lpstr>PowerPoint Presentation</vt:lpstr>
      <vt:lpstr>Random Forests</vt:lpstr>
      <vt:lpstr>Overfitting</vt:lpstr>
      <vt:lpstr>Cross Validation</vt:lpstr>
      <vt:lpstr>Permutation Importance  (Time Permitting)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Machine Learning Using Scikit Learn</dc:title>
  <dc:creator>Matthew Harrington</dc:creator>
  <cp:lastModifiedBy>Matthew Harrington</cp:lastModifiedBy>
  <cp:revision>2</cp:revision>
  <dcterms:created xsi:type="dcterms:W3CDTF">2019-10-03T18:49:48Z</dcterms:created>
  <dcterms:modified xsi:type="dcterms:W3CDTF">2019-10-03T19:50:01Z</dcterms:modified>
</cp:coreProperties>
</file>

<file path=docProps/thumbnail.jpeg>
</file>